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099BB-2C6E-4A0E-93A1-E7F01B994185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E2AC5-6E50-4AAF-9031-C2737F31BA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795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E2AC5-6E50-4AAF-9031-C2737F31BA55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85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05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894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474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32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7839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724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015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700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3432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346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72779-D579-44CA-A62C-5B2EBDDB3ED1}" type="datetimeFigureOut">
              <a:rPr lang="en-AU" smtClean="0"/>
              <a:t>9/06/2017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50BB-F1F9-4A98-B4DE-77A47A9BE50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679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440090"/>
              </p:ext>
            </p:extLst>
          </p:nvPr>
        </p:nvGraphicFramePr>
        <p:xfrm>
          <a:off x="114858" y="1835696"/>
          <a:ext cx="6453336" cy="315468"/>
        </p:xfrm>
        <a:graphic>
          <a:graphicData uri="http://schemas.openxmlformats.org/drawingml/2006/table">
            <a:tbl>
              <a:tblPr firstRow="1" firstCol="1" bandRow="1"/>
              <a:tblGrid>
                <a:gridCol w="645333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Ambulance         000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624" y="2208798"/>
            <a:ext cx="6523422" cy="306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Greenway Park 1:   (Mike Kenny Oval)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Shepherds Lane Cherrybrook  2126 (off Shepherds Drive)</a:t>
            </a:r>
            <a:endParaRPr kumimoji="0" lang="en-AU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Follow laneway around to the right to main </a:t>
            </a:r>
            <a:r>
              <a:rPr kumimoji="0" lang="en-AU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carpark</a:t>
            </a: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Gate entry (unlocked)  onto ground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Greenway Park 2:   (Rugby / Athletics Field)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Shepherds Drive Cherrybrook 2126 (nearest cross road Macquarie Drive)</a:t>
            </a:r>
            <a:endParaRPr kumimoji="0" lang="en-AU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Enter Park Driveway opposite Fire Station, follow drive to the left and to the top.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Gate entry (unlocked) onto ground</a:t>
            </a:r>
            <a:endParaRPr kumimoji="0" lang="en-AU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546" y="227445"/>
            <a:ext cx="1340769" cy="115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3" y="153690"/>
            <a:ext cx="122413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692574"/>
              </p:ext>
            </p:extLst>
          </p:nvPr>
        </p:nvGraphicFramePr>
        <p:xfrm>
          <a:off x="118554" y="5915163"/>
          <a:ext cx="6523422" cy="315468"/>
        </p:xfrm>
        <a:graphic>
          <a:graphicData uri="http://schemas.openxmlformats.org/drawingml/2006/table">
            <a:tbl>
              <a:tblPr firstRow="1" firstCol="1" bandRow="1"/>
              <a:tblGrid>
                <a:gridCol w="65234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Hospital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5300" y="75599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6632" y="6203195"/>
            <a:ext cx="2780928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Sydney Adventist Hospital (Private)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 185 Fox Valley Rd,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Wahroonga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9487 9111</a:t>
            </a:r>
          </a:p>
          <a:p>
            <a:r>
              <a:rPr lang="en-AU" sz="1200" dirty="0">
                <a:ea typeface="Calibri"/>
                <a:cs typeface="Times New Roman"/>
              </a:rPr>
              <a:t>8kms	</a:t>
            </a:r>
            <a:endParaRPr lang="en-AU" sz="1200" dirty="0"/>
          </a:p>
        </p:txBody>
      </p:sp>
      <p:sp>
        <p:nvSpPr>
          <p:cNvPr id="13" name="Rectangle 12"/>
          <p:cNvSpPr/>
          <p:nvPr/>
        </p:nvSpPr>
        <p:spPr>
          <a:xfrm>
            <a:off x="3212976" y="6178206"/>
            <a:ext cx="3429000" cy="11771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Hornsby Ku-Ring-Gai Hospital (Public)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Palmerston Rd,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Hornsby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9477 9123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12km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632" y="7427331"/>
            <a:ext cx="3429000" cy="11771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Westmead Hospital (Public)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err="1">
                <a:ea typeface="Calibri"/>
                <a:cs typeface="Times New Roman"/>
              </a:rPr>
              <a:t>Cnr</a:t>
            </a:r>
            <a:r>
              <a:rPr lang="en-AU" sz="1200" dirty="0">
                <a:ea typeface="Calibri"/>
                <a:cs typeface="Times New Roman"/>
              </a:rPr>
              <a:t> Hawkesbury Rd &amp; Darcy Rd,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Westmead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9845 5555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17kms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5629" y="347335"/>
            <a:ext cx="23077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600" b="1" dirty="0" smtClean="0"/>
              <a:t>Club President</a:t>
            </a:r>
          </a:p>
          <a:p>
            <a:pPr algn="ctr"/>
            <a:r>
              <a:rPr lang="en-AU" sz="1600" b="1" dirty="0" smtClean="0"/>
              <a:t>Paul  Vink</a:t>
            </a:r>
          </a:p>
          <a:p>
            <a:pPr algn="ctr"/>
            <a:r>
              <a:rPr lang="en-AU" sz="1600" b="1" dirty="0" smtClean="0"/>
              <a:t>0419 565 326</a:t>
            </a:r>
          </a:p>
          <a:p>
            <a:pPr algn="ctr"/>
            <a:r>
              <a:rPr lang="en-AU" sz="1600" b="1" dirty="0" smtClean="0"/>
              <a:t>vinkpaul@yahoo.com.au</a:t>
            </a:r>
            <a:endParaRPr lang="en-AU" sz="1600" b="1" dirty="0"/>
          </a:p>
        </p:txBody>
      </p:sp>
    </p:spTree>
    <p:extLst>
      <p:ext uri="{BB962C8B-B14F-4D97-AF65-F5344CB8AC3E}">
        <p14:creationId xmlns:p14="http://schemas.microsoft.com/office/powerpoint/2010/main" val="25129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07575"/>
              </p:ext>
            </p:extLst>
          </p:nvPr>
        </p:nvGraphicFramePr>
        <p:xfrm>
          <a:off x="188640" y="4788024"/>
          <a:ext cx="6264696" cy="315468"/>
        </p:xfrm>
        <a:graphic>
          <a:graphicData uri="http://schemas.openxmlformats.org/drawingml/2006/table">
            <a:tbl>
              <a:tblPr firstRow="1" firstCol="1" bandRow="1"/>
              <a:tblGrid>
                <a:gridCol w="62646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Dentists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88640" y="5125382"/>
            <a:ext cx="2952328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Cherrybrook Dental Care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57 Macquarie Dr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Cherrybrook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9484 1031</a:t>
            </a:r>
          </a:p>
        </p:txBody>
      </p:sp>
      <p:sp>
        <p:nvSpPr>
          <p:cNvPr id="5" name="Rectangle 4"/>
          <p:cNvSpPr/>
          <p:nvPr/>
        </p:nvSpPr>
        <p:spPr>
          <a:xfrm>
            <a:off x="3861048" y="5148064"/>
            <a:ext cx="2218556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Cherrybrook Dental Care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48 Shepherds Dr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Cherrybrook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9875 5542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409766"/>
              </p:ext>
            </p:extLst>
          </p:nvPr>
        </p:nvGraphicFramePr>
        <p:xfrm>
          <a:off x="188640" y="6284713"/>
          <a:ext cx="6336704" cy="315468"/>
        </p:xfrm>
        <a:graphic>
          <a:graphicData uri="http://schemas.openxmlformats.org/drawingml/2006/table">
            <a:tbl>
              <a:tblPr firstRow="1" firstCol="1" bandRow="1"/>
              <a:tblGrid>
                <a:gridCol w="633670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Pharmacy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8640" y="6644753"/>
            <a:ext cx="2715936" cy="2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dirty="0">
                <a:ea typeface="Calibri"/>
                <a:cs typeface="Times New Roman"/>
              </a:rPr>
              <a:t> </a:t>
            </a:r>
            <a:r>
              <a:rPr lang="en-AU" sz="1400" b="1" dirty="0" err="1" smtClean="0">
                <a:ea typeface="Calibri"/>
                <a:cs typeface="Times New Roman"/>
              </a:rPr>
              <a:t>McBeaths</a:t>
            </a:r>
            <a:r>
              <a:rPr lang="en-AU" sz="1400" b="1" dirty="0" smtClean="0">
                <a:ea typeface="Calibri"/>
                <a:cs typeface="Times New Roman"/>
              </a:rPr>
              <a:t> </a:t>
            </a:r>
            <a:r>
              <a:rPr lang="en-AU" sz="1400" b="1" dirty="0">
                <a:ea typeface="Calibri"/>
                <a:cs typeface="Times New Roman"/>
              </a:rPr>
              <a:t>Pharmacy Cherrybrook</a:t>
            </a:r>
            <a:endParaRPr lang="en-A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Cherrybrook Shopping Centre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Cherrybrook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9875 1999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Monday 8:30 am - 6:00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Tuesday 8:30 am - 6:00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Wednesday 8:30 am - 6:00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Thursday 8:30 am - 9:00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Friday 8:30 am - 6:00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Saturday 8:30 am - 5:00 pm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Sunday 9:30 am - 4:00 pm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61048" y="6716761"/>
            <a:ext cx="2172816" cy="11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Cherrybrook Pharmacy</a:t>
            </a:r>
            <a:endParaRPr lang="en-A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err="1">
                <a:ea typeface="Calibri"/>
                <a:cs typeface="Times New Roman"/>
              </a:rPr>
              <a:t>Appletree</a:t>
            </a:r>
            <a:r>
              <a:rPr lang="en-AU" sz="1200" dirty="0">
                <a:ea typeface="Calibri"/>
                <a:cs typeface="Times New Roman"/>
              </a:rPr>
              <a:t> Shopping Village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8/132 Shepherds Dr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Cherrybrook NSW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(02) 9484 3765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137777"/>
              </p:ext>
            </p:extLst>
          </p:nvPr>
        </p:nvGraphicFramePr>
        <p:xfrm>
          <a:off x="188640" y="241846"/>
          <a:ext cx="6264696" cy="315468"/>
        </p:xfrm>
        <a:graphic>
          <a:graphicData uri="http://schemas.openxmlformats.org/drawingml/2006/table">
            <a:tbl>
              <a:tblPr firstRow="1" firstCol="1" bandRow="1"/>
              <a:tblGrid>
                <a:gridCol w="62646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Medical Centres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88640" y="653118"/>
            <a:ext cx="2924944" cy="2251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Cherrybrook Medical </a:t>
            </a:r>
            <a:r>
              <a:rPr lang="en-AU" sz="1400" b="1" dirty="0" smtClean="0">
                <a:ea typeface="Calibri"/>
                <a:cs typeface="Times New Roman"/>
              </a:rPr>
              <a:t>Centre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12/41-47 Shepherds Dr, </a:t>
            </a:r>
            <a:r>
              <a:rPr lang="en-AU" sz="1200" dirty="0" smtClean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smtClean="0">
                <a:ea typeface="Calibri"/>
                <a:cs typeface="Times New Roman"/>
              </a:rPr>
              <a:t>Cherrybrook </a:t>
            </a:r>
            <a:r>
              <a:rPr lang="en-AU" sz="1200" dirty="0">
                <a:ea typeface="Calibri"/>
                <a:cs typeface="Times New Roman"/>
              </a:rPr>
              <a:t>NSW </a:t>
            </a:r>
            <a:r>
              <a:rPr lang="en-AU" sz="1200" dirty="0" smtClean="0">
                <a:ea typeface="Calibri"/>
                <a:cs typeface="Times New Roman"/>
              </a:rPr>
              <a:t>2126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smtClean="0">
                <a:ea typeface="Calibri"/>
                <a:cs typeface="Times New Roman"/>
              </a:rPr>
              <a:t>Sunday </a:t>
            </a:r>
            <a:r>
              <a:rPr lang="en-AU" sz="1200" dirty="0">
                <a:ea typeface="Calibri"/>
                <a:cs typeface="Times New Roman"/>
              </a:rPr>
              <a:t>9:00 am - 4:00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Monday 8:00 am - 9:00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Tuesday 8:00 am - 9:00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Wednesday 8:00 am - 9:00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Thursday 8:00 am - 9:00 pm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Friday 8:00 am - 9:00 pm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AU" sz="1200" dirty="0">
                <a:ea typeface="Calibri"/>
                <a:cs typeface="Times New Roman"/>
              </a:rPr>
              <a:t>Saturday 9:00 am - 5:00 pm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3360" y="2915816"/>
            <a:ext cx="4787808" cy="1771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Castle Hill Medical Centre 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269-271 Old Northern </a:t>
            </a:r>
            <a:r>
              <a:rPr lang="en-AU" sz="1200" dirty="0" smtClean="0">
                <a:ea typeface="Calibri"/>
                <a:cs typeface="Times New Roman"/>
              </a:rPr>
              <a:t>Road,  Castle </a:t>
            </a:r>
            <a:r>
              <a:rPr lang="en-AU" sz="1200" dirty="0">
                <a:ea typeface="Calibri"/>
                <a:cs typeface="Times New Roman"/>
              </a:rPr>
              <a:t>Hill NSW 2154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Phone 02 9634 5000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General Practitioners, Physiotherapy</a:t>
            </a:r>
            <a:r>
              <a:rPr lang="en-AU" sz="1200" dirty="0" smtClean="0">
                <a:ea typeface="Calibri"/>
                <a:cs typeface="Times New Roman"/>
              </a:rPr>
              <a:t>, X-Ray, Pharmacy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smtClean="0">
                <a:ea typeface="Calibri"/>
                <a:cs typeface="Times New Roman"/>
              </a:rPr>
              <a:t>Mon – Fri:  </a:t>
            </a:r>
            <a:r>
              <a:rPr lang="en-AU" sz="1200" dirty="0">
                <a:ea typeface="Calibri"/>
                <a:cs typeface="Times New Roman"/>
              </a:rPr>
              <a:t>7am - 9pm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 smtClean="0">
                <a:ea typeface="Calibri"/>
                <a:cs typeface="Times New Roman"/>
              </a:rPr>
              <a:t>Sat:  </a:t>
            </a:r>
            <a:r>
              <a:rPr lang="en-AU" sz="1200" dirty="0">
                <a:ea typeface="Calibri"/>
                <a:cs typeface="Times New Roman"/>
              </a:rPr>
              <a:t>7am - 8pm</a:t>
            </a:r>
          </a:p>
          <a:p>
            <a:r>
              <a:rPr lang="en-AU" sz="1200" dirty="0" smtClean="0">
                <a:ea typeface="Calibri"/>
                <a:cs typeface="Times New Roman"/>
              </a:rPr>
              <a:t>Sun: 8am - 8pm</a:t>
            </a:r>
            <a:endParaRPr lang="en-AU" sz="1200" dirty="0" smtClean="0"/>
          </a:p>
          <a:p>
            <a:r>
              <a:rPr lang="en-AU" sz="1200" dirty="0" smtClean="0">
                <a:ea typeface="Calibri"/>
                <a:cs typeface="Times New Roman"/>
              </a:rPr>
              <a:t>Public Holidays:   8am </a:t>
            </a:r>
            <a:r>
              <a:rPr lang="en-AU" sz="1200" dirty="0">
                <a:ea typeface="Calibri"/>
                <a:cs typeface="Times New Roman"/>
              </a:rPr>
              <a:t>- 8pm</a:t>
            </a:r>
            <a:endParaRPr lang="en-AU" sz="1200" dirty="0"/>
          </a:p>
        </p:txBody>
      </p:sp>
      <p:sp>
        <p:nvSpPr>
          <p:cNvPr id="14" name="Rectangle 13"/>
          <p:cNvSpPr/>
          <p:nvPr/>
        </p:nvSpPr>
        <p:spPr>
          <a:xfrm>
            <a:off x="3284984" y="616789"/>
            <a:ext cx="3744416" cy="179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400" b="1" dirty="0">
                <a:ea typeface="Calibri"/>
                <a:cs typeface="Times New Roman"/>
              </a:rPr>
              <a:t>Carlingford Medical Clinic</a:t>
            </a:r>
            <a:endParaRPr lang="en-A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U12-1 Level 3,  </a:t>
            </a:r>
            <a:r>
              <a:rPr lang="en-AU" sz="1200" dirty="0" smtClean="0">
                <a:ea typeface="Calibri"/>
                <a:cs typeface="Times New Roman"/>
              </a:rPr>
              <a:t>Carlingford </a:t>
            </a:r>
            <a:r>
              <a:rPr lang="en-AU" sz="1200" dirty="0">
                <a:ea typeface="Calibri"/>
                <a:cs typeface="Times New Roman"/>
              </a:rPr>
              <a:t>Village Shopping Centre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 372 Pennant Hills Road,  Carlingford NSW 2118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 (02) 9872 7333 (office hours)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 (02) 8724 6300 (after hours)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Mon - Fri: 9am - 6pm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AU" sz="1200" dirty="0">
                <a:ea typeface="Calibri"/>
                <a:cs typeface="Times New Roman"/>
              </a:rPr>
              <a:t>Sat: 9am - 4pm</a:t>
            </a:r>
          </a:p>
          <a:p>
            <a:r>
              <a:rPr lang="en-AU" sz="1200" dirty="0">
                <a:ea typeface="Calibri"/>
                <a:cs typeface="Times New Roman"/>
              </a:rPr>
              <a:t>Sun: 9am - 1pm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83369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351</Words>
  <Application>Microsoft Office PowerPoint</Application>
  <PresentationFormat>On-screen Show (4:3)</PresentationFormat>
  <Paragraphs>86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Vink</dc:creator>
  <cp:lastModifiedBy>Carl Fletcher</cp:lastModifiedBy>
  <cp:revision>3</cp:revision>
  <dcterms:created xsi:type="dcterms:W3CDTF">2014-07-07T12:40:43Z</dcterms:created>
  <dcterms:modified xsi:type="dcterms:W3CDTF">2017-06-09T05:22:27Z</dcterms:modified>
</cp:coreProperties>
</file>